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9" r:id="rId4"/>
    <p:sldId id="260" r:id="rId5"/>
    <p:sldId id="262" r:id="rId6"/>
    <p:sldId id="265" r:id="rId7"/>
    <p:sldId id="27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5"/>
    <p:restoredTop sz="93165"/>
  </p:normalViewPr>
  <p:slideViewPr>
    <p:cSldViewPr snapToGrid="0" snapToObjects="1">
      <p:cViewPr varScale="1">
        <p:scale>
          <a:sx n="65" d="100"/>
          <a:sy n="65" d="100"/>
        </p:scale>
        <p:origin x="183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D8C0C99-DD1F-3942-B58D-9220F33EA39B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118FAC0-6738-BD4E-96CF-EBF6F8E08A2B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6875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C0C99-DD1F-3942-B58D-9220F33EA39B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8FAC0-6738-BD4E-96CF-EBF6F8E08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24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C0C99-DD1F-3942-B58D-9220F33EA39B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8FAC0-6738-BD4E-96CF-EBF6F8E08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C0C99-DD1F-3942-B58D-9220F33EA39B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8FAC0-6738-BD4E-96CF-EBF6F8E08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592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D8C0C99-DD1F-3942-B58D-9220F33EA39B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E118FAC0-6738-BD4E-96CF-EBF6F8E08A2B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4728227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C0C99-DD1F-3942-B58D-9220F33EA39B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8FAC0-6738-BD4E-96CF-EBF6F8E08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23879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C0C99-DD1F-3942-B58D-9220F33EA39B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8FAC0-6738-BD4E-96CF-EBF6F8E08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52102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C0C99-DD1F-3942-B58D-9220F33EA39B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8FAC0-6738-BD4E-96CF-EBF6F8E08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798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C0C99-DD1F-3942-B58D-9220F33EA39B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8FAC0-6738-BD4E-96CF-EBF6F8E08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4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4D8C0C99-DD1F-3942-B58D-9220F33EA39B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E118FAC0-6738-BD4E-96CF-EBF6F8E08A2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9165567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4D8C0C99-DD1F-3942-B58D-9220F33EA39B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E118FAC0-6738-BD4E-96CF-EBF6F8E08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450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D8C0C99-DD1F-3942-B58D-9220F33EA39B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E118FAC0-6738-BD4E-96CF-EBF6F8E08A2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82675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39ABB-2AF0-5F4C-B941-6D87A75538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ANSWERS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970868-A371-A345-86A0-DE1E13464E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Zombie Escape Room </a:t>
            </a:r>
          </a:p>
        </p:txBody>
      </p:sp>
    </p:spTree>
    <p:extLst>
      <p:ext uri="{BB962C8B-B14F-4D97-AF65-F5344CB8AC3E}">
        <p14:creationId xmlns:p14="http://schemas.microsoft.com/office/powerpoint/2010/main" val="305493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4FA31-55FA-7E45-A1B2-2F4248291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Puzzle Number 1 - Observation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5F9229-F185-0445-B3C5-3E7D4DE167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490871"/>
            <a:ext cx="10178322" cy="51087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“</a:t>
            </a:r>
            <a:r>
              <a:rPr lang="en-US" sz="3600" i="1" dirty="0"/>
              <a:t>quantitative yellow, quantitative orange, quantitative green, quantitative red</a:t>
            </a:r>
            <a:r>
              <a:rPr lang="en-US" sz="3600" dirty="0"/>
              <a:t>.”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7000" dirty="0"/>
              <a:t> </a:t>
            </a:r>
            <a:r>
              <a:rPr lang="en-US" sz="7000" dirty="0">
                <a:solidFill>
                  <a:srgbClr val="0070C0"/>
                </a:solidFill>
              </a:rPr>
              <a:t> 6456 </a:t>
            </a:r>
          </a:p>
          <a:p>
            <a:pPr marL="0" indent="0">
              <a:buNone/>
            </a:pPr>
            <a:endParaRPr lang="en-US" sz="7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391081-5810-CC49-AD6A-C79D7EF3FB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6157" y="2724713"/>
            <a:ext cx="6082748" cy="3874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76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4FA31-55FA-7E45-A1B2-2F4248291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Puzzle Number 2 - hypothesis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4287F6-9A3C-2146-8417-B89BDCD53C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5275" y="1317927"/>
            <a:ext cx="7028064" cy="521539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E89CCDB-462E-424A-BB6B-0B4B5F916EA6}"/>
              </a:ext>
            </a:extLst>
          </p:cNvPr>
          <p:cNvSpPr txBox="1"/>
          <p:nvPr/>
        </p:nvSpPr>
        <p:spPr>
          <a:xfrm>
            <a:off x="894522" y="2810059"/>
            <a:ext cx="50490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0070C0"/>
                </a:solidFill>
              </a:rPr>
              <a:t>HYPOTHESIS</a:t>
            </a:r>
          </a:p>
        </p:txBody>
      </p:sp>
    </p:spTree>
    <p:extLst>
      <p:ext uri="{BB962C8B-B14F-4D97-AF65-F5344CB8AC3E}">
        <p14:creationId xmlns:p14="http://schemas.microsoft.com/office/powerpoint/2010/main" val="2866458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4FA31-55FA-7E45-A1B2-2F4248291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7" y="382385"/>
            <a:ext cx="10595765" cy="1492132"/>
          </a:xfrm>
        </p:spPr>
        <p:txBody>
          <a:bodyPr/>
          <a:lstStyle/>
          <a:p>
            <a:r>
              <a:rPr lang="en-US" dirty="0"/>
              <a:t>Puzzle Number 3 – Data Collection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5F9229-F185-0445-B3C5-3E7D4DE167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1798" y="1391483"/>
            <a:ext cx="10960202" cy="58442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1. The zombie walked with a limp. _I__ </a:t>
            </a:r>
          </a:p>
          <a:p>
            <a:pPr marL="0" indent="0">
              <a:buNone/>
            </a:pPr>
            <a:r>
              <a:rPr lang="en-US" dirty="0"/>
              <a:t>2. The runner was running away from the zombie. _I__</a:t>
            </a:r>
          </a:p>
          <a:p>
            <a:pPr marL="0" indent="0">
              <a:buNone/>
            </a:pPr>
            <a:r>
              <a:rPr lang="en-US" dirty="0"/>
              <a:t>3. Reptiles can be found in the pond. _O__</a:t>
            </a:r>
          </a:p>
          <a:p>
            <a:pPr marL="0" indent="0">
              <a:buNone/>
            </a:pPr>
            <a:r>
              <a:rPr lang="en-US" dirty="0"/>
              <a:t>4. The zombie has 2 legs. _O__</a:t>
            </a:r>
          </a:p>
          <a:p>
            <a:pPr marL="0" indent="0">
              <a:buNone/>
            </a:pPr>
            <a:r>
              <a:rPr lang="en-US" dirty="0"/>
              <a:t>5. The zombie can’t swim and will drown if it falls in the water. _I__</a:t>
            </a:r>
          </a:p>
          <a:p>
            <a:pPr marL="0" indent="0">
              <a:buNone/>
            </a:pPr>
            <a:r>
              <a:rPr lang="en-US" dirty="0"/>
              <a:t>6. There is one zombie.  _O__</a:t>
            </a:r>
          </a:p>
          <a:p>
            <a:pPr marL="0" indent="0">
              <a:buNone/>
            </a:pPr>
            <a:r>
              <a:rPr lang="en-US" dirty="0"/>
              <a:t>7. The pond water is cool.  _I__</a:t>
            </a:r>
          </a:p>
          <a:p>
            <a:pPr marL="0" indent="0">
              <a:buNone/>
            </a:pPr>
            <a:r>
              <a:rPr lang="en-US" dirty="0"/>
              <a:t>8. There are aquatic plants in the pond. _O__</a:t>
            </a:r>
          </a:p>
          <a:p>
            <a:pPr marL="0" indent="0">
              <a:buNone/>
            </a:pPr>
            <a:r>
              <a:rPr lang="en-US" dirty="0"/>
              <a:t>9. What kind of data does question 4 use? _A__</a:t>
            </a:r>
          </a:p>
          <a:p>
            <a:pPr marL="0" indent="0">
              <a:buNone/>
            </a:pPr>
            <a:r>
              <a:rPr lang="en-US" dirty="0"/>
              <a:t>10. What kind of data does question 8 use? __B_</a:t>
            </a:r>
          </a:p>
          <a:p>
            <a:pPr marL="0" indent="0" algn="ctr">
              <a:buNone/>
            </a:pPr>
            <a:r>
              <a:rPr lang="en-US" sz="6600" dirty="0">
                <a:solidFill>
                  <a:srgbClr val="0070C0"/>
                </a:solidFill>
              </a:rPr>
              <a:t>IIOOIOIOAB</a:t>
            </a:r>
          </a:p>
          <a:p>
            <a:pPr marL="0" indent="0" algn="ctr">
              <a:buNone/>
            </a:pPr>
            <a:endParaRPr lang="en-US" sz="5600" dirty="0"/>
          </a:p>
        </p:txBody>
      </p:sp>
    </p:spTree>
    <p:extLst>
      <p:ext uri="{BB962C8B-B14F-4D97-AF65-F5344CB8AC3E}">
        <p14:creationId xmlns:p14="http://schemas.microsoft.com/office/powerpoint/2010/main" val="912087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4FA31-55FA-7E45-A1B2-2F4248291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7" y="382385"/>
            <a:ext cx="10595765" cy="1492132"/>
          </a:xfrm>
        </p:spPr>
        <p:txBody>
          <a:bodyPr/>
          <a:lstStyle/>
          <a:p>
            <a:r>
              <a:rPr lang="en-US" dirty="0"/>
              <a:t>Puzzle Number 4 – Representing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5F9229-F185-0445-B3C5-3E7D4DE167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7" y="2351597"/>
            <a:ext cx="9542219" cy="31546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6600" dirty="0">
                <a:solidFill>
                  <a:srgbClr val="0070C0"/>
                </a:solidFill>
              </a:rPr>
              <a:t>BLBBBLLL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471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4FA31-55FA-7E45-A1B2-2F4248291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7" y="382385"/>
            <a:ext cx="10595765" cy="1492132"/>
          </a:xfrm>
        </p:spPr>
        <p:txBody>
          <a:bodyPr/>
          <a:lstStyle/>
          <a:p>
            <a:r>
              <a:rPr lang="en-US" dirty="0"/>
              <a:t>Puzzle Number 5 – </a:t>
            </a:r>
            <a:r>
              <a:rPr lang="en-US" b="1" dirty="0"/>
              <a:t>Analyzing</a:t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44B843-F60D-174B-A91B-28CD289180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3424" y="1088695"/>
            <a:ext cx="8788400" cy="565150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366E940-C708-8645-8683-54AF9CD13D9F}"/>
              </a:ext>
            </a:extLst>
          </p:cNvPr>
          <p:cNvSpPr txBox="1">
            <a:spLocks/>
          </p:cNvSpPr>
          <p:nvPr/>
        </p:nvSpPr>
        <p:spPr>
          <a:xfrm>
            <a:off x="3935897" y="5963479"/>
            <a:ext cx="8110331" cy="11728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5500" dirty="0">
                <a:solidFill>
                  <a:srgbClr val="0070C0"/>
                </a:solidFill>
              </a:rPr>
              <a:t>SEEKTRUTHFROMFACT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37381CE-3B9D-8F42-B941-96E87AD21ACE}"/>
              </a:ext>
            </a:extLst>
          </p:cNvPr>
          <p:cNvSpPr/>
          <p:nvPr/>
        </p:nvSpPr>
        <p:spPr>
          <a:xfrm>
            <a:off x="2283790" y="2723322"/>
            <a:ext cx="1910524" cy="616226"/>
          </a:xfrm>
          <a:prstGeom prst="ellipse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CA5E0E8-7B7F-C04E-9404-B72D1EB04179}"/>
              </a:ext>
            </a:extLst>
          </p:cNvPr>
          <p:cNvSpPr/>
          <p:nvPr/>
        </p:nvSpPr>
        <p:spPr>
          <a:xfrm>
            <a:off x="6459003" y="2474844"/>
            <a:ext cx="2307310" cy="586408"/>
          </a:xfrm>
          <a:prstGeom prst="ellipse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9287A48-87B7-C044-A194-E2B69F63F9CF}"/>
              </a:ext>
            </a:extLst>
          </p:cNvPr>
          <p:cNvSpPr/>
          <p:nvPr/>
        </p:nvSpPr>
        <p:spPr>
          <a:xfrm>
            <a:off x="2381751" y="4498448"/>
            <a:ext cx="2150492" cy="709656"/>
          </a:xfrm>
          <a:prstGeom prst="ellipse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24842A4-649A-F441-9E17-B77ED7B9FB0C}"/>
              </a:ext>
            </a:extLst>
          </p:cNvPr>
          <p:cNvSpPr/>
          <p:nvPr/>
        </p:nvSpPr>
        <p:spPr>
          <a:xfrm>
            <a:off x="6549559" y="4342403"/>
            <a:ext cx="2150492" cy="709656"/>
          </a:xfrm>
          <a:prstGeom prst="ellipse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1005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4FA31-55FA-7E45-A1B2-2F4248291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7" y="382385"/>
            <a:ext cx="10595765" cy="1492132"/>
          </a:xfrm>
        </p:spPr>
        <p:txBody>
          <a:bodyPr/>
          <a:lstStyle/>
          <a:p>
            <a:r>
              <a:rPr lang="en-US" dirty="0"/>
              <a:t>Puzzle Number 6 – </a:t>
            </a:r>
            <a:r>
              <a:rPr lang="en-US" b="1" dirty="0"/>
              <a:t>Experimenting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5F9229-F185-0445-B3C5-3E7D4DE167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78278" y="5227983"/>
            <a:ext cx="1610138" cy="1351722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6600" dirty="0">
                <a:solidFill>
                  <a:srgbClr val="0070C0"/>
                </a:solidFill>
              </a:rPr>
              <a:t>D33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sz="2300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ACF346-0E31-4240-90BA-C63F7474137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51676" y="1128451"/>
            <a:ext cx="8110984" cy="572954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4065E5B6-FB97-1B43-B674-92137DD32B41}"/>
              </a:ext>
            </a:extLst>
          </p:cNvPr>
          <p:cNvSpPr/>
          <p:nvPr/>
        </p:nvSpPr>
        <p:spPr>
          <a:xfrm rot="5747780">
            <a:off x="5740167" y="2520034"/>
            <a:ext cx="5650762" cy="2467389"/>
          </a:xfrm>
          <a:prstGeom prst="ellipse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828335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{A85C663F-F722-C74F-A711-27A5BA3BDD61}tf10001071</Template>
  <TotalTime>11</TotalTime>
  <Words>187</Words>
  <Application>Microsoft Macintosh PowerPoint</Application>
  <PresentationFormat>Widescreen</PresentationFormat>
  <Paragraphs>27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Gill Sans MT</vt:lpstr>
      <vt:lpstr>Impact</vt:lpstr>
      <vt:lpstr>Badge</vt:lpstr>
      <vt:lpstr>ANSWERS</vt:lpstr>
      <vt:lpstr>Puzzle Number 1 - Observation</vt:lpstr>
      <vt:lpstr>Puzzle Number 2 - hypothesis</vt:lpstr>
      <vt:lpstr>Puzzle Number 3 – Data Collection</vt:lpstr>
      <vt:lpstr>Puzzle Number 4 – Representing data</vt:lpstr>
      <vt:lpstr>Puzzle Number 5 – Analyzing </vt:lpstr>
      <vt:lpstr>Puzzle Number 6 – Experimenting 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ANSWERS</dc:title>
  <dc:creator>Steffanie Shoop</dc:creator>
  <cp:lastModifiedBy>Steffanie Shoop</cp:lastModifiedBy>
  <cp:revision>2</cp:revision>
  <dcterms:created xsi:type="dcterms:W3CDTF">2019-10-17T02:30:40Z</dcterms:created>
  <dcterms:modified xsi:type="dcterms:W3CDTF">2019-10-17T02:42:34Z</dcterms:modified>
</cp:coreProperties>
</file>